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01" r:id="rId24"/>
    <p:sldId id="302" r:id="rId25"/>
    <p:sldId id="300" r:id="rId26"/>
    <p:sldId id="303" r:id="rId27"/>
    <p:sldId id="304" r:id="rId28"/>
    <p:sldId id="305" r:id="rId29"/>
    <p:sldId id="287" r:id="rId30"/>
    <p:sldId id="291" r:id="rId31"/>
    <p:sldId id="274" r:id="rId32"/>
    <p:sldId id="306" r:id="rId33"/>
    <p:sldId id="32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6" autoAdjust="0"/>
    <p:restoredTop sz="50000" autoAdjust="0"/>
  </p:normalViewPr>
  <p:slideViewPr>
    <p:cSldViewPr snapToGrid="0">
      <p:cViewPr varScale="1">
        <p:scale>
          <a:sx n="70" d="100"/>
          <a:sy n="70" d="100"/>
        </p:scale>
        <p:origin x="22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6866576"/>
        <c:axId val="-2057298352"/>
      </c:areaChart>
      <c:catAx>
        <c:axId val="-2056866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57298352"/>
        <c:crosses val="autoZero"/>
        <c:auto val="1"/>
        <c:lblAlgn val="ctr"/>
        <c:lblOffset val="100"/>
        <c:noMultiLvlLbl val="0"/>
      </c:catAx>
      <c:valAx>
        <c:axId val="-2057298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56866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17-12-15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>
                <a:latin typeface="Candara" panose="020E0502030303020204" pitchFamily="34" charset="0"/>
              </a:rPr>
              <a:t>T</a:t>
            </a:r>
            <a:r>
              <a:rPr lang="nl-NL" smtClean="0">
                <a:latin typeface="Candara" panose="020E0502030303020204" pitchFamily="34" charset="0"/>
              </a:rPr>
              <a:t>raag</a:t>
            </a:r>
            <a:r>
              <a:rPr lang="nl-NL" dirty="0" smtClean="0">
                <a:latin typeface="Candara" panose="020E0502030303020204" pitchFamily="34" charset="0"/>
              </a:rPr>
              <a:t>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1</a:t>
            </a:r>
            <a:r>
              <a:rPr lang="nl-NL" baseline="30000" dirty="0" smtClean="0">
                <a:latin typeface="Candara" panose="020E0502030303020204" pitchFamily="34" charset="0"/>
              </a:rPr>
              <a:t>e</a:t>
            </a:r>
            <a:r>
              <a:rPr lang="nl-NL" dirty="0" smtClean="0">
                <a:latin typeface="Candara" panose="020E0502030303020204" pitchFamily="34" charset="0"/>
              </a:rPr>
              <a:t> snelheidstesten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Resultaat 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0887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3 kleuren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Input netwerk2 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Tijdsresultaten.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18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93" y="3288055"/>
            <a:ext cx="5349188" cy="3023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75" y="3450399"/>
            <a:ext cx="4947031" cy="2968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31774" y="5034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smtClean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Netwerken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429767" y="193866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Kaart Controle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20" y="3217783"/>
            <a:ext cx="3924300" cy="250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0014" y="50347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0430A5-DE29-4E64-B295-F15A420B0522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1132</TotalTime>
  <Words>443</Words>
  <Application>Microsoft Macintosh PowerPoint</Application>
  <PresentationFormat>Diavoorstelling (4:3)</PresentationFormat>
  <Paragraphs>216</Paragraphs>
  <Slides>33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67</cp:revision>
  <dcterms:created xsi:type="dcterms:W3CDTF">2015-12-08T14:40:17Z</dcterms:created>
  <dcterms:modified xsi:type="dcterms:W3CDTF">2015-12-17T10:01:40Z</dcterms:modified>
</cp:coreProperties>
</file>